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C7AC-9B3F-4287-A863-0F3D0BEEFAC2}" type="datetimeFigureOut">
              <a:rPr lang="de-DE" smtClean="0"/>
              <a:t>16.10.2013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5573-5839-4C10-86E6-84B7C96A74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5573-5839-4C10-86E6-84B7C96A741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OverView on Interaction Metaphore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Murtaza Hussain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were considerably (about 3 times) </a:t>
            </a:r>
            <a:r>
              <a:rPr lang="en-US" dirty="0" smtClean="0"/>
              <a:t>faster </a:t>
            </a:r>
            <a:r>
              <a:rPr lang="en-US" dirty="0"/>
              <a:t>in searching with </a:t>
            </a:r>
            <a:r>
              <a:rPr lang="en-US" dirty="0" err="1"/>
              <a:t>Gazemarks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– with </a:t>
            </a:r>
            <a:r>
              <a:rPr lang="en-US" dirty="0" err="1"/>
              <a:t>Gazemarks</a:t>
            </a:r>
            <a:r>
              <a:rPr lang="en-US" dirty="0"/>
              <a:t>: 625.75 </a:t>
            </a:r>
            <a:r>
              <a:rPr lang="en-US" dirty="0" err="1"/>
              <a:t>ms</a:t>
            </a:r>
            <a:r>
              <a:rPr lang="en-US" dirty="0"/>
              <a:t> (median) </a:t>
            </a:r>
          </a:p>
          <a:p>
            <a:pPr marL="0" indent="0">
              <a:buNone/>
            </a:pPr>
            <a:r>
              <a:rPr lang="en-US" dirty="0" smtClean="0"/>
              <a:t>– </a:t>
            </a:r>
            <a:r>
              <a:rPr lang="en-US" dirty="0"/>
              <a:t>without </a:t>
            </a:r>
            <a:r>
              <a:rPr lang="en-US" dirty="0" err="1"/>
              <a:t>Gazemarks</a:t>
            </a:r>
            <a:r>
              <a:rPr lang="en-US" dirty="0"/>
              <a:t> :1999.50 </a:t>
            </a:r>
            <a:r>
              <a:rPr lang="en-US" dirty="0" err="1"/>
              <a:t>ms</a:t>
            </a:r>
            <a:r>
              <a:rPr lang="en-US" dirty="0"/>
              <a:t> (median) </a:t>
            </a:r>
          </a:p>
          <a:p>
            <a:r>
              <a:rPr lang="en-US" dirty="0" smtClean="0"/>
              <a:t> Qualitative </a:t>
            </a:r>
            <a:r>
              <a:rPr lang="en-US" dirty="0"/>
              <a:t>results</a:t>
            </a:r>
          </a:p>
          <a:p>
            <a:pPr marL="0" indent="0">
              <a:buNone/>
            </a:pPr>
            <a:r>
              <a:rPr lang="en-US" dirty="0"/>
              <a:t>– Preferences for </a:t>
            </a:r>
            <a:r>
              <a:rPr lang="en-US" dirty="0" err="1"/>
              <a:t>Gazemark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Mean value 4.26, standard deviation 0.53, on a scale from </a:t>
            </a:r>
          </a:p>
          <a:p>
            <a:pPr marL="0" indent="0">
              <a:buNone/>
            </a:pPr>
            <a:r>
              <a:rPr lang="en-US" dirty="0" smtClean="0"/>
              <a:t>   0 </a:t>
            </a:r>
            <a:r>
              <a:rPr lang="en-US" dirty="0"/>
              <a:t>(completely senseless) to 5 (very sensible)</a:t>
            </a:r>
          </a:p>
          <a:p>
            <a:r>
              <a:rPr lang="en-US" dirty="0" smtClean="0"/>
              <a:t> </a:t>
            </a:r>
            <a:r>
              <a:rPr lang="en-US" dirty="0"/>
              <a:t>Reported benefits as perceived by the user: enabling rapid </a:t>
            </a:r>
            <a:r>
              <a:rPr lang="en-US" dirty="0" smtClean="0"/>
              <a:t>task </a:t>
            </a:r>
            <a:r>
              <a:rPr lang="en-US" dirty="0"/>
              <a:t>switch and less attention required</a:t>
            </a:r>
          </a:p>
        </p:txBody>
      </p:sp>
    </p:spTree>
    <p:extLst>
      <p:ext uri="{BB962C8B-B14F-4D97-AF65-F5344CB8AC3E}">
        <p14:creationId xmlns:p14="http://schemas.microsoft.com/office/powerpoint/2010/main" val="5103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Enabling secondary tasks while driving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D:\Uni\Masters\Masters Project\Natural_User_Interaction_in_cars\KIckk off Metting\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248400" cy="308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Secondary tasks while driving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D:\Uni\Masters\Masters Project\Natural_User_Interaction_in_cars\KIckk off Metting\di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272808" cy="32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de-DE" sz="2500" dirty="0" smtClean="0">
              <a:latin typeface="Maven Pro" panose="02000000000000000000" pitchFamily="2" charset="0"/>
            </a:endParaRPr>
          </a:p>
          <a:p>
            <a:pPr algn="ctr"/>
            <a:endParaRPr lang="de-DE" sz="2500" dirty="0">
              <a:latin typeface="Maven Pro" panose="02000000000000000000" pitchFamily="2" charset="0"/>
            </a:endParaRPr>
          </a:p>
          <a:p>
            <a:pPr algn="ctr"/>
            <a:endParaRPr lang="de-DE" sz="2500" dirty="0" smtClean="0">
              <a:latin typeface="Maven Pro" panose="02000000000000000000" pitchFamily="2" charset="0"/>
            </a:endParaRPr>
          </a:p>
          <a:p>
            <a:pPr algn="ctr"/>
            <a:endParaRPr lang="de-DE" sz="2500" dirty="0">
              <a:latin typeface="Maven Pro" panose="02000000000000000000" pitchFamily="2" charset="0"/>
            </a:endParaRPr>
          </a:p>
          <a:p>
            <a:pPr algn="ctr"/>
            <a:r>
              <a:rPr lang="de-DE" sz="2500" dirty="0" smtClean="0">
                <a:latin typeface="Maven Pro" panose="02000000000000000000" pitchFamily="2" charset="0"/>
              </a:rPr>
              <a:t>Thank YOu</a:t>
            </a:r>
            <a:endParaRPr lang="de-DE" sz="2500" dirty="0">
              <a:latin typeface="Maven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Purposed Interactions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Control </a:t>
            </a:r>
            <a:r>
              <a:rPr lang="en-US" sz="1700" dirty="0"/>
              <a:t>radio/CD (Start/stop, skip track, volume, mute, pause, search for track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Phone calls (select number, hang up, hold, emergency call, answer, search for contact, reject, redial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Navigation system (Destination, graphics, on/off, traffic conditions, specify route among several options, common </a:t>
            </a:r>
            <a:r>
              <a:rPr lang="en-US" sz="1700" dirty="0" smtClean="0"/>
              <a:t>destinations)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Air conditioning (on/off, warmer/cooler, vents, inside/outside, air, dry air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Sleep </a:t>
            </a:r>
            <a:r>
              <a:rPr lang="de-DE" sz="1700" dirty="0" smtClean="0"/>
              <a:t>detector (Eye Tracking)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Emails (open/close, new message, notifications, write, mark, delete, more-&gt;folder, forward, choose recipients, spam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err="1"/>
              <a:t>Tasks&amp;ToDo</a:t>
            </a:r>
            <a:r>
              <a:rPr lang="en-US" sz="1700" dirty="0"/>
              <a:t> list (New item, date &amp; time, location, mark as done, reminders</a:t>
            </a:r>
            <a:r>
              <a:rPr lang="en-US" sz="1700" dirty="0" smtClean="0"/>
              <a:t>)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Heads-up display (Landmarks, terrain 3D, arrows, augmentation with POIs, zoom in/out)</a:t>
            </a:r>
            <a:endParaRPr lang="en-US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Windows (select, open/close, lower by </a:t>
            </a:r>
            <a:r>
              <a:rPr lang="en-US" sz="1700" dirty="0" smtClean="0"/>
              <a:t>segments)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Sun </a:t>
            </a:r>
            <a:r>
              <a:rPr lang="en-US" sz="1700" dirty="0"/>
              <a:t>roof (lift, open, close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Sun shade/shield (up/down automatically)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Wipers (on/off, speed)</a:t>
            </a:r>
            <a:endParaRPr lang="de-DE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4977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5286374" cy="304800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7680960" cy="4724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Night vision (on/off</a:t>
            </a:r>
            <a:r>
              <a:rPr lang="de-DE" sz="1700" dirty="0" smtClean="0"/>
              <a:t>)</a:t>
            </a:r>
            <a:endParaRPr lang="en-US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Cabin </a:t>
            </a:r>
            <a:r>
              <a:rPr lang="en-US" sz="1700" dirty="0"/>
              <a:t>lights (select, on/off, direction, brightness</a:t>
            </a:r>
            <a:r>
              <a:rPr lang="en-US" sz="1700" dirty="0" smtClean="0"/>
              <a:t>)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smtClean="0"/>
              <a:t>Augmentation </a:t>
            </a:r>
            <a:r>
              <a:rPr lang="de-DE" sz="1700" dirty="0"/>
              <a:t>with rear </a:t>
            </a:r>
            <a:r>
              <a:rPr lang="de-DE" sz="1700" dirty="0" smtClean="0"/>
              <a:t>camera</a:t>
            </a:r>
            <a:endParaRPr lang="de-DE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smtClean="0"/>
              <a:t>Forget </a:t>
            </a:r>
            <a:r>
              <a:rPr lang="de-DE" sz="1700" dirty="0"/>
              <a:t>keys in the car (Dialling car and predefined password)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smtClean="0"/>
              <a:t>Lock doors (Gear moved into driving mode)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Increase field of view by camera (when turning signal is switched on</a:t>
            </a:r>
            <a:r>
              <a:rPr lang="en-US" sz="1700" dirty="0" smtClean="0"/>
              <a:t>)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Lock steering </a:t>
            </a:r>
            <a:r>
              <a:rPr lang="de-DE" sz="1700" dirty="0" smtClean="0"/>
              <a:t>wheel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smtClean="0"/>
              <a:t>Activation </a:t>
            </a:r>
            <a:r>
              <a:rPr lang="de-DE" sz="1700" dirty="0"/>
              <a:t>of </a:t>
            </a:r>
            <a:r>
              <a:rPr lang="de-DE" sz="1700" dirty="0" smtClean="0"/>
              <a:t>auto-driving/steering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 smtClean="0"/>
              <a:t>Lock/unlocking </a:t>
            </a:r>
            <a:r>
              <a:rPr lang="de-DE" sz="1700" dirty="0"/>
              <a:t>car (face tracking, </a:t>
            </a:r>
            <a:r>
              <a:rPr lang="de-DE" sz="1700" dirty="0" smtClean="0"/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Move </a:t>
            </a:r>
            <a:r>
              <a:rPr lang="de-DE" sz="1700" dirty="0" smtClean="0"/>
              <a:t>seats</a:t>
            </a:r>
            <a:endParaRPr lang="de-DE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Start/stop </a:t>
            </a:r>
            <a:r>
              <a:rPr lang="de-DE" sz="1700" dirty="0" smtClean="0"/>
              <a:t>engine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700" dirty="0"/>
              <a:t>Trunk (open/close)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Phone call with video on HUD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Games </a:t>
            </a:r>
            <a:r>
              <a:rPr lang="en-US" sz="1700" dirty="0"/>
              <a:t>for passengers (select, start/stop</a:t>
            </a:r>
            <a:r>
              <a:rPr lang="en-US" sz="17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Baby camera (find baby, on/off, baby asleep</a:t>
            </a:r>
            <a:r>
              <a:rPr lang="en-US" sz="1700" dirty="0" smtClean="0"/>
              <a:t>?)</a:t>
            </a: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8723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What are we looking for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Maven Pro" panose="02000000000000000000" pitchFamily="2" charset="0"/>
              </a:rPr>
              <a:t>Seemless Interaction</a:t>
            </a:r>
          </a:p>
          <a:p>
            <a:pPr marL="457200" lvl="1" indent="-285750"/>
            <a:r>
              <a:rPr lang="de-DE" dirty="0" smtClean="0">
                <a:latin typeface="Maven Pro" panose="02000000000000000000" pitchFamily="2" charset="0"/>
              </a:rPr>
              <a:t>Music playing and voice commmands ?</a:t>
            </a:r>
          </a:p>
          <a:p>
            <a:pPr marL="457200" lvl="1" indent="-285750"/>
            <a:r>
              <a:rPr lang="de-DE" dirty="0" smtClean="0">
                <a:latin typeface="Maven Pro" panose="02000000000000000000" pitchFamily="2" charset="0"/>
              </a:rPr>
              <a:t>Rushy traffic and hand gestures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Maven Pro" panose="02000000000000000000" pitchFamily="2" charset="0"/>
              </a:rPr>
              <a:t>Context Awarness</a:t>
            </a:r>
            <a:endParaRPr lang="de-DE" dirty="0" smtClean="0">
              <a:latin typeface="Maven Pro" panose="02000000000000000000" pitchFamily="2" charset="0"/>
            </a:endParaRPr>
          </a:p>
          <a:p>
            <a:pPr marL="457200" lvl="1" indent="-285750"/>
            <a:r>
              <a:rPr lang="en-US" dirty="0" smtClean="0">
                <a:latin typeface="Maven Pro" panose="02000000000000000000" pitchFamily="2" charset="0"/>
              </a:rPr>
              <a:t>System stop voice feedback when </a:t>
            </a:r>
            <a:r>
              <a:rPr lang="en-US" dirty="0">
                <a:latin typeface="Maven Pro" panose="02000000000000000000" pitchFamily="2" charset="0"/>
              </a:rPr>
              <a:t>the car brakes are being </a:t>
            </a:r>
            <a:r>
              <a:rPr lang="en-US" dirty="0" smtClean="0">
                <a:latin typeface="Maven Pro" panose="02000000000000000000" pitchFamily="2" charset="0"/>
              </a:rPr>
              <a:t>applied</a:t>
            </a:r>
          </a:p>
          <a:p>
            <a:pPr marL="457200" lvl="1" indent="-285750"/>
            <a:r>
              <a:rPr lang="en-US" dirty="0" smtClean="0">
                <a:latin typeface="Maven Pro" panose="02000000000000000000" pitchFamily="2" charset="0"/>
              </a:rPr>
              <a:t>Stops music when push to talk button is pressed</a:t>
            </a:r>
          </a:p>
          <a:p>
            <a:pPr marL="457200" lvl="1" indent="-285750"/>
            <a:r>
              <a:rPr lang="en-US" dirty="0" smtClean="0">
                <a:latin typeface="Maven Pro" panose="02000000000000000000" pitchFamily="2" charset="0"/>
              </a:rPr>
              <a:t>Close the windows in the case a lot of background noise.</a:t>
            </a:r>
            <a:endParaRPr lang="de-DE" dirty="0" smtClean="0">
              <a:latin typeface="Maven Pr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Maven Pro" panose="02000000000000000000" pitchFamily="2" charset="0"/>
              </a:rPr>
              <a:t>Not absorbing complete driver attention</a:t>
            </a:r>
          </a:p>
          <a:p>
            <a:pPr marL="457200" lvl="1" indent="-285750"/>
            <a:r>
              <a:rPr lang="en-US" dirty="0">
                <a:latin typeface="Maven Pro" panose="02000000000000000000" pitchFamily="2" charset="0"/>
              </a:rPr>
              <a:t>Inputting a </a:t>
            </a:r>
            <a:r>
              <a:rPr lang="en-US" dirty="0" smtClean="0">
                <a:latin typeface="Maven Pro" panose="02000000000000000000" pitchFamily="2" charset="0"/>
              </a:rPr>
              <a:t>destination </a:t>
            </a:r>
            <a:r>
              <a:rPr lang="en-US" dirty="0">
                <a:latin typeface="Maven Pro" panose="02000000000000000000" pitchFamily="2" charset="0"/>
              </a:rPr>
              <a:t>is not only cumbersome and </a:t>
            </a:r>
            <a:r>
              <a:rPr lang="en-US" dirty="0" smtClean="0">
                <a:latin typeface="Maven Pro" panose="02000000000000000000" pitchFamily="2" charset="0"/>
              </a:rPr>
              <a:t>unnatural </a:t>
            </a:r>
            <a:r>
              <a:rPr lang="en-US" dirty="0">
                <a:latin typeface="Maven Pro" panose="02000000000000000000" pitchFamily="2" charset="0"/>
              </a:rPr>
              <a:t>but tends to absorb the driver’s attention to </a:t>
            </a:r>
            <a:r>
              <a:rPr lang="en-US" dirty="0" smtClean="0">
                <a:latin typeface="Maven Pro" panose="02000000000000000000" pitchFamily="2" charset="0"/>
              </a:rPr>
              <a:t>a dangerous level</a:t>
            </a:r>
          </a:p>
          <a:p>
            <a:pPr marL="457200" lvl="1" indent="-285750"/>
            <a:r>
              <a:rPr lang="en-US" dirty="0" err="1" smtClean="0">
                <a:latin typeface="Maven Pro" panose="02000000000000000000" pitchFamily="2" charset="0"/>
              </a:rPr>
              <a:t>Gazemarks</a:t>
            </a:r>
            <a:r>
              <a:rPr lang="en-US" dirty="0" smtClean="0">
                <a:latin typeface="Maven Pro" panose="02000000000000000000" pitchFamily="2" charset="0"/>
              </a:rPr>
              <a:t> ?</a:t>
            </a:r>
            <a:endParaRPr lang="en-US" dirty="0">
              <a:latin typeface="Maven Pr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aven Pro" panose="02000000000000000000" pitchFamily="2" charset="0"/>
              </a:rPr>
              <a:t>Push-to-talk </a:t>
            </a:r>
            <a:r>
              <a:rPr lang="en-US" dirty="0">
                <a:latin typeface="Maven Pro" panose="02000000000000000000" pitchFamily="2" charset="0"/>
              </a:rPr>
              <a:t>button for activating the speech </a:t>
            </a:r>
            <a:r>
              <a:rPr lang="en-US" dirty="0" smtClean="0">
                <a:latin typeface="Maven Pro" panose="02000000000000000000" pitchFamily="2" charset="0"/>
              </a:rPr>
              <a:t>recognizer at ease of use (Green / Red light describing recognizer is turned on/off)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Maven Pro" panose="02000000000000000000" pitchFamily="2" charset="0"/>
              </a:rPr>
              <a:t>NFC tags</a:t>
            </a:r>
          </a:p>
          <a:p>
            <a:pPr marL="457200" lvl="1" indent="-285750"/>
            <a:r>
              <a:rPr lang="en-US" dirty="0" smtClean="0">
                <a:latin typeface="Maven Pro" panose="02000000000000000000" pitchFamily="2" charset="0"/>
              </a:rPr>
              <a:t>Pairing mobile with system with just a click</a:t>
            </a:r>
            <a:endParaRPr lang="de-DE" dirty="0" smtClean="0">
              <a:latin typeface="Maven Pr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Maven Pro" panose="02000000000000000000" pitchFamily="2" charset="0"/>
            </a:endParaRPr>
          </a:p>
          <a:p>
            <a:endParaRPr lang="de-DE" dirty="0">
              <a:latin typeface="Maven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Uni\Masters\Masters Project\Natural_User_Interaction_in_cars\KIckk off Metting\Files\Music 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9" y="15240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D:\Uni\Masters\Masters Project\Natural_User_Interaction_in_cars\KIckk off Metting\Files\Phone C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2860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D:\Uni\Masters\Masters Project\Natural_User_Interaction_in_cars\KIckk off Metting\Files\Navigation 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4" y="304800"/>
            <a:ext cx="7559675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D:\Uni\Masters\Masters Project\Natural_User_Interaction_in_cars\KIckk off Metting\Files\Wind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228600"/>
            <a:ext cx="7559676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Gazemarks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Maven Pro" panose="02000000000000000000" pitchFamily="2" charset="0"/>
              </a:rPr>
              <a:t>Detect when the user </a:t>
            </a:r>
            <a:r>
              <a:rPr lang="en-US" dirty="0" smtClean="0">
                <a:latin typeface="Maven Pro" panose="02000000000000000000" pitchFamily="2" charset="0"/>
              </a:rPr>
              <a:t>switches</a:t>
            </a:r>
          </a:p>
          <a:p>
            <a:pPr marL="0" indent="0">
              <a:buNone/>
            </a:pPr>
            <a:r>
              <a:rPr lang="en-US" dirty="0">
                <a:latin typeface="Maven Pro" panose="02000000000000000000" pitchFamily="2" charset="0"/>
              </a:rPr>
              <a:t> </a:t>
            </a:r>
            <a:r>
              <a:rPr lang="en-US" dirty="0" smtClean="0">
                <a:latin typeface="Maven Pro" panose="02000000000000000000" pitchFamily="2" charset="0"/>
              </a:rPr>
              <a:t>  attention </a:t>
            </a:r>
            <a:r>
              <a:rPr lang="en-US" dirty="0">
                <a:latin typeface="Maven Pro" panose="02000000000000000000" pitchFamily="2" charset="0"/>
              </a:rPr>
              <a:t>between </a:t>
            </a:r>
            <a:r>
              <a:rPr lang="en-US" dirty="0" smtClean="0">
                <a:latin typeface="Maven Pro" panose="02000000000000000000" pitchFamily="2" charset="0"/>
              </a:rPr>
              <a:t>displays</a:t>
            </a:r>
            <a:endParaRPr lang="en-US" dirty="0">
              <a:latin typeface="Maven Pro" panose="02000000000000000000" pitchFamily="2" charset="0"/>
            </a:endParaRPr>
          </a:p>
          <a:p>
            <a:r>
              <a:rPr lang="en-US" dirty="0" smtClean="0">
                <a:latin typeface="Maven Pro" panose="02000000000000000000" pitchFamily="2" charset="0"/>
              </a:rPr>
              <a:t>Save </a:t>
            </a:r>
            <a:r>
              <a:rPr lang="en-US" dirty="0">
                <a:latin typeface="Maven Pro" panose="02000000000000000000" pitchFamily="2" charset="0"/>
              </a:rPr>
              <a:t>last gaze position </a:t>
            </a:r>
            <a:r>
              <a:rPr lang="en-US" dirty="0" smtClean="0">
                <a:latin typeface="Maven Pro" panose="02000000000000000000" pitchFamily="2" charset="0"/>
              </a:rPr>
              <a:t>when</a:t>
            </a:r>
          </a:p>
          <a:p>
            <a:pPr marL="0" indent="0">
              <a:buNone/>
            </a:pPr>
            <a:r>
              <a:rPr lang="en-US" dirty="0" smtClean="0">
                <a:latin typeface="Maven Pro" panose="02000000000000000000" pitchFamily="2" charset="0"/>
              </a:rPr>
              <a:t>   the user “leaves” the screen </a:t>
            </a:r>
          </a:p>
          <a:p>
            <a:r>
              <a:rPr lang="en-US" dirty="0" smtClean="0">
                <a:latin typeface="Maven Pro" panose="02000000000000000000" pitchFamily="2" charset="0"/>
              </a:rPr>
              <a:t>On </a:t>
            </a:r>
            <a:r>
              <a:rPr lang="en-US" dirty="0">
                <a:latin typeface="Maven Pro" panose="02000000000000000000" pitchFamily="2" charset="0"/>
              </a:rPr>
              <a:t>“returning” to </a:t>
            </a:r>
            <a:r>
              <a:rPr lang="en-US" dirty="0" smtClean="0">
                <a:latin typeface="Maven Pro" panose="02000000000000000000" pitchFamily="2" charset="0"/>
              </a:rPr>
              <a:t> </a:t>
            </a:r>
            <a:r>
              <a:rPr lang="en-US" dirty="0">
                <a:latin typeface="Maven Pro" panose="02000000000000000000" pitchFamily="2" charset="0"/>
              </a:rPr>
              <a:t>display </a:t>
            </a:r>
            <a:endParaRPr lang="en-US" dirty="0" smtClean="0">
              <a:latin typeface="Maven Pro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Maven Pro" panose="02000000000000000000" pitchFamily="2" charset="0"/>
              </a:rPr>
              <a:t> </a:t>
            </a:r>
            <a:r>
              <a:rPr lang="en-US" dirty="0" smtClean="0">
                <a:latin typeface="Maven Pro" panose="02000000000000000000" pitchFamily="2" charset="0"/>
              </a:rPr>
              <a:t>  visualize </a:t>
            </a:r>
            <a:r>
              <a:rPr lang="en-US" dirty="0">
                <a:latin typeface="Maven Pro" panose="02000000000000000000" pitchFamily="2" charset="0"/>
              </a:rPr>
              <a:t>the last gaze </a:t>
            </a:r>
            <a:r>
              <a:rPr lang="en-US" dirty="0" smtClean="0">
                <a:latin typeface="Maven Pro" panose="02000000000000000000" pitchFamily="2" charset="0"/>
              </a:rPr>
              <a:t>position</a:t>
            </a:r>
            <a:endParaRPr lang="en-US" dirty="0">
              <a:latin typeface="Maven Pro" panose="02000000000000000000" pitchFamily="2" charset="0"/>
            </a:endParaRPr>
          </a:p>
          <a:p>
            <a:endParaRPr lang="de-DE" dirty="0"/>
          </a:p>
        </p:txBody>
      </p:sp>
      <p:pic>
        <p:nvPicPr>
          <p:cNvPr id="1027" name="Picture 3" descr="D:\Uni\Masters\Masters Project\Natural_User_Interaction_in_cars\KIckk off Metting\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93" y="2286000"/>
            <a:ext cx="35333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ni\Masters\Masters Project\Natural_User_Interaction_in_cars\KIckk off Metting\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52" y="685800"/>
            <a:ext cx="1499963" cy="12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524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OverView on Interaction Metaphore</vt:lpstr>
      <vt:lpstr>         Purposed Interactions</vt:lpstr>
      <vt:lpstr>PowerPoint Presentation</vt:lpstr>
      <vt:lpstr>What are we looking for</vt:lpstr>
      <vt:lpstr>PowerPoint Presentation</vt:lpstr>
      <vt:lpstr>PowerPoint Presentation</vt:lpstr>
      <vt:lpstr>PowerPoint Presentation</vt:lpstr>
      <vt:lpstr>PowerPoint Presentation</vt:lpstr>
      <vt:lpstr>Gazemarks</vt:lpstr>
      <vt:lpstr>Result</vt:lpstr>
      <vt:lpstr>Enabling secondary tasks while driving</vt:lpstr>
      <vt:lpstr>Secondary tasks while driving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Interaction Metaphore</dc:title>
  <dc:creator>Murti</dc:creator>
  <cp:lastModifiedBy>Murti</cp:lastModifiedBy>
  <cp:revision>17</cp:revision>
  <dcterms:created xsi:type="dcterms:W3CDTF">2006-08-16T00:00:00Z</dcterms:created>
  <dcterms:modified xsi:type="dcterms:W3CDTF">2013-10-16T10:08:03Z</dcterms:modified>
</cp:coreProperties>
</file>