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2" r:id="rId5"/>
    <p:sldId id="259" r:id="rId6"/>
    <p:sldId id="260" r:id="rId7"/>
    <p:sldId id="261"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5/8/2013</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5/8/2013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5/8/2013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5/8/2013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5/8/2013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5/8/2013</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5/8/2013</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5/8/2013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5/8/2013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5/8/2013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5/8/2013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5/8/2013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5/8/2013</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5/8/2013</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5/8/2013</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5/8/2013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5/8/2013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5/8/2013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wiki.cgsociety.org/index.php/3ds_Max_File_Formats"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www.yofrankie.org/" TargetMode="External"/><Relationship Id="rId2" Type="http://schemas.openxmlformats.org/officeDocument/2006/relationships/hyperlink" Target="http://peach.blender.org/"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8496" y="948095"/>
            <a:ext cx="10522039" cy="2464806"/>
          </a:xfrm>
        </p:spPr>
        <p:txBody>
          <a:bodyPr/>
          <a:lstStyle/>
          <a:p>
            <a:r>
              <a:rPr lang="en-US" dirty="0" smtClean="0"/>
              <a:t>Scene Modeling</a:t>
            </a:r>
            <a:endParaRPr lang="en-US" dirty="0"/>
          </a:p>
        </p:txBody>
      </p:sp>
      <p:sp>
        <p:nvSpPr>
          <p:cNvPr id="3" name="TextBox 2"/>
          <p:cNvSpPr txBox="1"/>
          <p:nvPr/>
        </p:nvSpPr>
        <p:spPr>
          <a:xfrm>
            <a:off x="2150772" y="2601532"/>
            <a:ext cx="5100034" cy="523220"/>
          </a:xfrm>
          <a:prstGeom prst="rect">
            <a:avLst/>
          </a:prstGeom>
          <a:noFill/>
        </p:spPr>
        <p:txBody>
          <a:bodyPr wrap="square" rtlCol="0">
            <a:spAutoFit/>
          </a:bodyPr>
          <a:lstStyle/>
          <a:p>
            <a:r>
              <a:rPr lang="en-US" sz="2800" dirty="0" smtClean="0">
                <a:latin typeface="Adobe Fan Heiti Std B" panose="020B0700000000000000" pitchFamily="34" charset="-128"/>
                <a:ea typeface="Adobe Fan Heiti Std B" panose="020B0700000000000000" pitchFamily="34" charset="-128"/>
              </a:rPr>
              <a:t>In 3DMAX</a:t>
            </a:r>
            <a:endParaRPr lang="en-US" sz="2800"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1964620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030345"/>
          </a:xfrm>
        </p:spPr>
        <p:txBody>
          <a:bodyPr/>
          <a:lstStyle/>
          <a:p>
            <a:r>
              <a:rPr lang="en-US" dirty="0" smtClean="0">
                <a:latin typeface="Adobe Heiti Std R" panose="020B0400000000000000" pitchFamily="34" charset="-128"/>
                <a:ea typeface="Adobe Heiti Std R" panose="020B0400000000000000" pitchFamily="34" charset="-128"/>
              </a:rPr>
              <a:t>3DMAX </a:t>
            </a:r>
            <a:br>
              <a:rPr lang="en-US" dirty="0" smtClean="0">
                <a:latin typeface="Adobe Heiti Std R" panose="020B0400000000000000" pitchFamily="34" charset="-128"/>
                <a:ea typeface="Adobe Heiti Std R" panose="020B0400000000000000" pitchFamily="34" charset="-128"/>
              </a:rPr>
            </a:br>
            <a:endParaRPr lang="en-US" dirty="0">
              <a:latin typeface="Adobe Heiti Std R" panose="020B0400000000000000" pitchFamily="34" charset="-128"/>
              <a:ea typeface="Adobe Heiti Std R" panose="020B0400000000000000" pitchFamily="34" charset="-12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1380297"/>
            <a:ext cx="4404575" cy="3272962"/>
          </a:xfrm>
          <a:prstGeom prst="rect">
            <a:avLst/>
          </a:prstGeom>
        </p:spPr>
      </p:pic>
      <p:sp>
        <p:nvSpPr>
          <p:cNvPr id="5" name="TextBox 4"/>
          <p:cNvSpPr txBox="1"/>
          <p:nvPr/>
        </p:nvSpPr>
        <p:spPr>
          <a:xfrm>
            <a:off x="278502" y="1571222"/>
            <a:ext cx="6688967" cy="3416320"/>
          </a:xfrm>
          <a:prstGeom prst="rect">
            <a:avLst/>
          </a:prstGeom>
          <a:noFill/>
        </p:spPr>
        <p:txBody>
          <a:bodyPr wrap="square" rtlCol="0">
            <a:spAutoFit/>
          </a:bodyPr>
          <a:lstStyle/>
          <a:p>
            <a:pPr algn="just"/>
            <a:r>
              <a:rPr lang="en-US" b="1" dirty="0" smtClean="0"/>
              <a:t>Autodesk </a:t>
            </a:r>
            <a:r>
              <a:rPr lang="en-US" b="1" dirty="0"/>
              <a:t>3ds Max</a:t>
            </a:r>
            <a:r>
              <a:rPr lang="en-US" dirty="0"/>
              <a:t>, formerly </a:t>
            </a:r>
            <a:r>
              <a:rPr lang="en-US" b="1" dirty="0"/>
              <a:t>3D Studio Max</a:t>
            </a:r>
            <a:r>
              <a:rPr lang="en-US" dirty="0"/>
              <a:t>, is 3D computer graphics software for making 3D animations, models, and images. It was developed and produced by Autodesk Media and Entertainment. It has modeling capabilities, a flexible plugin architecture and can be used on the Microsoft Windows platform. It is frequently used by video game developers, TV commercial studios and architectural visualization studios. It is also used for movie effects and movie pre-visualization</a:t>
            </a:r>
            <a:r>
              <a:rPr lang="en-US" dirty="0" smtClean="0"/>
              <a:t>.</a:t>
            </a:r>
          </a:p>
          <a:p>
            <a:pPr algn="just"/>
            <a:r>
              <a:rPr lang="en-US" dirty="0"/>
              <a:t>3ds Max is an application for creating virtual three-dimensional objects. The application's variety of tools makes several approaches for modelling a given object possible.</a:t>
            </a:r>
          </a:p>
          <a:p>
            <a:pPr algn="just"/>
            <a:endParaRPr lang="en-US" dirty="0"/>
          </a:p>
        </p:txBody>
      </p:sp>
    </p:spTree>
    <p:extLst>
      <p:ext uri="{BB962C8B-B14F-4D97-AF65-F5344CB8AC3E}">
        <p14:creationId xmlns:p14="http://schemas.microsoft.com/office/powerpoint/2010/main" val="3844878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3944" y="759854"/>
            <a:ext cx="10676586" cy="1569660"/>
          </a:xfrm>
          <a:prstGeom prst="rect">
            <a:avLst/>
          </a:prstGeom>
          <a:noFill/>
        </p:spPr>
        <p:txBody>
          <a:bodyPr wrap="square" rtlCol="0">
            <a:spAutoFit/>
          </a:bodyPr>
          <a:lstStyle/>
          <a:p>
            <a:pPr algn="just"/>
            <a:r>
              <a:rPr lang="en-US" sz="2400" dirty="0"/>
              <a:t>some guidelines pertain to all strategies for modelling complex objects, such as car interiors. One of the most helpful is "divide and conquer." Break up the complex object into simpler components; build the individual components, then assemble them to form the complete object.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3403" y="2329514"/>
            <a:ext cx="3810000" cy="3810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1171979" y="3293496"/>
            <a:ext cx="4867158" cy="2846018"/>
          </a:xfrm>
          <a:prstGeom prst="rect">
            <a:avLst/>
          </a:prstGeom>
        </p:spPr>
      </p:pic>
    </p:spTree>
    <p:extLst>
      <p:ext uri="{BB962C8B-B14F-4D97-AF65-F5344CB8AC3E}">
        <p14:creationId xmlns:p14="http://schemas.microsoft.com/office/powerpoint/2010/main" val="6488144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 format</a:t>
            </a:r>
            <a:endParaRPr lang="en-US" dirty="0"/>
          </a:p>
        </p:txBody>
      </p:sp>
      <p:sp>
        <p:nvSpPr>
          <p:cNvPr id="3" name="TextBox 2"/>
          <p:cNvSpPr txBox="1"/>
          <p:nvPr/>
        </p:nvSpPr>
        <p:spPr>
          <a:xfrm>
            <a:off x="965916" y="1368717"/>
            <a:ext cx="9285667" cy="7571303"/>
          </a:xfrm>
          <a:prstGeom prst="rect">
            <a:avLst/>
          </a:prstGeom>
          <a:noFill/>
        </p:spPr>
        <p:txBody>
          <a:bodyPr wrap="square" rtlCol="0">
            <a:spAutoFit/>
          </a:bodyPr>
          <a:lstStyle/>
          <a:p>
            <a:r>
              <a:rPr lang="en-US" b="1" dirty="0"/>
              <a:t>EXPORT:</a:t>
            </a:r>
          </a:p>
          <a:p>
            <a:r>
              <a:rPr lang="en-US" dirty="0"/>
              <a:t>3D Studio (.3DS)</a:t>
            </a:r>
          </a:p>
          <a:p>
            <a:r>
              <a:rPr lang="en-US" dirty="0"/>
              <a:t>Adobe Illustrator (*.AI)</a:t>
            </a:r>
          </a:p>
          <a:p>
            <a:r>
              <a:rPr lang="en-US" dirty="0"/>
              <a:t>ASCII Scene Export (*.ASE)</a:t>
            </a:r>
          </a:p>
          <a:p>
            <a:r>
              <a:rPr lang="en-US" dirty="0" err="1"/>
              <a:t>Lightscape</a:t>
            </a:r>
            <a:r>
              <a:rPr lang="en-US" dirty="0"/>
              <a:t> - Material (*.ATR), Blocks (*.BLK), Parameter (*.DF), Layers (*.LAY), Preparation (*.LP), View (*.VW)</a:t>
            </a:r>
          </a:p>
          <a:p>
            <a:r>
              <a:rPr lang="en-US" dirty="0"/>
              <a:t>Autodesk DWF (*.DWF)</a:t>
            </a:r>
          </a:p>
          <a:p>
            <a:r>
              <a:rPr lang="en-US" dirty="0" err="1"/>
              <a:t>Autocad</a:t>
            </a:r>
            <a:r>
              <a:rPr lang="en-US" dirty="0"/>
              <a:t> DWG (*.DWG)</a:t>
            </a:r>
          </a:p>
          <a:p>
            <a:r>
              <a:rPr lang="en-US" dirty="0" err="1"/>
              <a:t>Autocad</a:t>
            </a:r>
            <a:r>
              <a:rPr lang="en-US" dirty="0"/>
              <a:t> DXF (*.DXF)</a:t>
            </a:r>
          </a:p>
          <a:p>
            <a:r>
              <a:rPr lang="en-US" dirty="0"/>
              <a:t>Autodesk FBX (*.FBX, *.DAE)</a:t>
            </a:r>
          </a:p>
          <a:p>
            <a:r>
              <a:rPr lang="en-US" dirty="0"/>
              <a:t>Motion Analysis HTR File (*.HTR)</a:t>
            </a:r>
          </a:p>
          <a:p>
            <a:r>
              <a:rPr lang="en-US" dirty="0"/>
              <a:t>IGES (*.IGS)</a:t>
            </a:r>
          </a:p>
          <a:p>
            <a:r>
              <a:rPr lang="en-US" dirty="0"/>
              <a:t>JSR-184 (*.M3G)</a:t>
            </a:r>
          </a:p>
          <a:p>
            <a:r>
              <a:rPr lang="en-US" dirty="0" err="1"/>
              <a:t>Wavefront</a:t>
            </a:r>
            <a:r>
              <a:rPr lang="en-US" dirty="0"/>
              <a:t> Object (*.OBJ) and Material (*.MTL)</a:t>
            </a:r>
          </a:p>
          <a:p>
            <a:r>
              <a:rPr lang="en-US" dirty="0" err="1"/>
              <a:t>StereoLitho</a:t>
            </a:r>
            <a:r>
              <a:rPr lang="en-US" dirty="0"/>
              <a:t> (*.STL)</a:t>
            </a:r>
          </a:p>
          <a:p>
            <a:r>
              <a:rPr lang="en-US" dirty="0"/>
              <a:t>Shockwave 3D (*.W3D)</a:t>
            </a:r>
          </a:p>
          <a:p>
            <a:r>
              <a:rPr lang="en-US" dirty="0"/>
              <a:t>VRML97 (*.WRL</a:t>
            </a:r>
            <a:r>
              <a:rPr lang="en-US" dirty="0" smtClean="0"/>
              <a:t>)</a:t>
            </a:r>
          </a:p>
          <a:p>
            <a:r>
              <a:rPr lang="en-US" dirty="0">
                <a:hlinkClick r:id="rId2"/>
              </a:rPr>
              <a:t>http://wiki.cgsociety.org/index.php/3ds_Max_File_Formats</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2637491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761" y="365125"/>
            <a:ext cx="10903039" cy="1325563"/>
          </a:xfrm>
        </p:spPr>
        <p:txBody>
          <a:bodyPr>
            <a:noAutofit/>
          </a:bodyPr>
          <a:lstStyle/>
          <a:p>
            <a:r>
              <a:rPr lang="en-US" sz="4400" dirty="0" smtClean="0">
                <a:latin typeface="Adobe Heiti Std R" panose="020B0400000000000000" pitchFamily="34" charset="-128"/>
                <a:ea typeface="Adobe Heiti Std R" panose="020B0400000000000000" pitchFamily="34" charset="-128"/>
              </a:rPr>
              <a:t>A Real Time 3D Game Engine for 3DMAX</a:t>
            </a:r>
            <a:endParaRPr lang="en-US" sz="4400" dirty="0">
              <a:latin typeface="Adobe Heiti Std R" panose="020B0400000000000000" pitchFamily="34" charset="-128"/>
              <a:ea typeface="Adobe Heiti Std R" panose="020B0400000000000000" pitchFamily="34" charset="-128"/>
            </a:endParaRPr>
          </a:p>
        </p:txBody>
      </p:sp>
      <p:sp>
        <p:nvSpPr>
          <p:cNvPr id="3" name="TextBox 2"/>
          <p:cNvSpPr txBox="1"/>
          <p:nvPr/>
        </p:nvSpPr>
        <p:spPr>
          <a:xfrm>
            <a:off x="1233688" y="2060619"/>
            <a:ext cx="9337183" cy="2585323"/>
          </a:xfrm>
          <a:prstGeom prst="rect">
            <a:avLst/>
          </a:prstGeom>
          <a:noFill/>
        </p:spPr>
        <p:txBody>
          <a:bodyPr wrap="square" rtlCol="0">
            <a:spAutoFit/>
          </a:bodyPr>
          <a:lstStyle/>
          <a:p>
            <a:r>
              <a:rPr lang="en-US" dirty="0" err="1"/>
              <a:t>Althiar</a:t>
            </a:r>
            <a:r>
              <a:rPr lang="en-US" dirty="0"/>
              <a:t> Stage Director is a 3D game engine that can be plugged into 3DS Max in order to test and edit in real-time scenes and </a:t>
            </a:r>
            <a:r>
              <a:rPr lang="en-US" dirty="0" smtClean="0"/>
              <a:t>models. </a:t>
            </a:r>
            <a:r>
              <a:rPr lang="en-US" dirty="0" err="1" smtClean="0"/>
              <a:t>Althiar</a:t>
            </a:r>
            <a:r>
              <a:rPr lang="en-US" dirty="0" smtClean="0"/>
              <a:t> </a:t>
            </a:r>
            <a:r>
              <a:rPr lang="en-US" dirty="0"/>
              <a:t>Stage Director powers an instantaneous 3D game-view of the scene </a:t>
            </a:r>
            <a:r>
              <a:rPr lang="en-US" dirty="0" smtClean="0"/>
              <a:t>being created, allowing </a:t>
            </a:r>
            <a:r>
              <a:rPr lang="en-US" dirty="0"/>
              <a:t>users to </a:t>
            </a:r>
            <a:r>
              <a:rPr lang="en-US" dirty="0" smtClean="0"/>
              <a:t>visualize, </a:t>
            </a:r>
            <a:r>
              <a:rPr lang="en-US" dirty="0"/>
              <a:t>explore and evaluate the most complex scenes and the most advanced effects</a:t>
            </a:r>
            <a:r>
              <a:rPr lang="en-US" dirty="0" smtClean="0"/>
              <a:t>.</a:t>
            </a:r>
          </a:p>
          <a:p>
            <a:endParaRPr lang="en-US" dirty="0"/>
          </a:p>
          <a:p>
            <a:endParaRPr lang="en-US" dirty="0" smtClean="0"/>
          </a:p>
          <a:p>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339973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Game engine in Blender</a:t>
            </a:r>
            <a:r>
              <a:rPr lang="en-US" dirty="0" smtClean="0"/>
              <a:t/>
            </a:r>
            <a:br>
              <a:rPr lang="en-US" dirty="0" smtClean="0"/>
            </a:br>
            <a:endParaRPr lang="en-US" dirty="0"/>
          </a:p>
        </p:txBody>
      </p:sp>
      <p:sp>
        <p:nvSpPr>
          <p:cNvPr id="3" name="TextBox 2"/>
          <p:cNvSpPr txBox="1"/>
          <p:nvPr/>
        </p:nvSpPr>
        <p:spPr>
          <a:xfrm>
            <a:off x="1313645" y="1236372"/>
            <a:ext cx="9800823" cy="3416320"/>
          </a:xfrm>
          <a:prstGeom prst="rect">
            <a:avLst/>
          </a:prstGeom>
          <a:noFill/>
        </p:spPr>
        <p:txBody>
          <a:bodyPr wrap="square" rtlCol="0">
            <a:spAutoFit/>
          </a:bodyPr>
          <a:lstStyle/>
          <a:p>
            <a:pPr algn="just"/>
            <a:r>
              <a:rPr lang="en-US" dirty="0"/>
              <a:t>The game engine in particular is an incredible feature. It allows interactive game creation with user input, a real physics model, (same one used on the </a:t>
            </a:r>
            <a:r>
              <a:rPr lang="en-US" dirty="0" smtClean="0"/>
              <a:t>play station</a:t>
            </a:r>
            <a:r>
              <a:rPr lang="en-US" dirty="0"/>
              <a:t>) collision-detection, and projectiles, all without programming. When you're ready to make the jump to programming, Blender integrates the entire Python language (not a subset) so you can do anything you can do with Python, including networking and other sophisticated modules.</a:t>
            </a:r>
            <a:endParaRPr lang="en-US" u="sng" dirty="0" smtClean="0">
              <a:hlinkClick r:id="rId2"/>
            </a:endParaRPr>
          </a:p>
          <a:p>
            <a:pPr algn="just"/>
            <a:endParaRPr lang="en-US" u="sng" dirty="0">
              <a:hlinkClick r:id="rId2"/>
            </a:endParaRPr>
          </a:p>
          <a:p>
            <a:endParaRPr lang="en-US" u="sng" dirty="0" smtClean="0">
              <a:hlinkClick r:id="rId2"/>
            </a:endParaRPr>
          </a:p>
          <a:p>
            <a:r>
              <a:rPr lang="en-US" u="sng" dirty="0" smtClean="0">
                <a:hlinkClick r:id="rId2"/>
              </a:rPr>
              <a:t>http</a:t>
            </a:r>
            <a:r>
              <a:rPr lang="en-US" u="sng" dirty="0">
                <a:hlinkClick r:id="rId2"/>
              </a:rPr>
              <a:t>://peach.blender.org</a:t>
            </a:r>
            <a:r>
              <a:rPr lang="en-US" u="sng" dirty="0" smtClean="0">
                <a:hlinkClick r:id="rId2"/>
              </a:rPr>
              <a:t>/</a:t>
            </a:r>
            <a:endParaRPr lang="en-US" u="sng" dirty="0" smtClean="0"/>
          </a:p>
          <a:p>
            <a:endParaRPr lang="en-US" u="sng" dirty="0"/>
          </a:p>
          <a:p>
            <a:r>
              <a:rPr lang="en-US" u="sng" dirty="0">
                <a:hlinkClick r:id="rId3"/>
              </a:rPr>
              <a:t>http://www.yofrankie.org</a:t>
            </a:r>
            <a:r>
              <a:rPr lang="en-US" u="sng" dirty="0" smtClean="0">
                <a:hlinkClick r:id="rId3"/>
              </a:rPr>
              <a:t>/</a:t>
            </a:r>
            <a:endParaRPr lang="en-US" u="sng" dirty="0" smtClean="0"/>
          </a:p>
          <a:p>
            <a:endParaRPr lang="en-US" u="sng" dirty="0"/>
          </a:p>
          <a:p>
            <a:endParaRPr lang="en-US" dirty="0"/>
          </a:p>
        </p:txBody>
      </p:sp>
    </p:spTree>
    <p:extLst>
      <p:ext uri="{BB962C8B-B14F-4D97-AF65-F5344CB8AC3E}">
        <p14:creationId xmlns:p14="http://schemas.microsoft.com/office/powerpoint/2010/main" val="38892709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t>
            </a:r>
            <a:r>
              <a:rPr lang="en-US" dirty="0" smtClean="0"/>
              <a:t>ideo Editor in Blender</a:t>
            </a:r>
            <a:endParaRPr lang="en-US" dirty="0"/>
          </a:p>
        </p:txBody>
      </p:sp>
      <p:sp>
        <p:nvSpPr>
          <p:cNvPr id="3" name="TextBox 2"/>
          <p:cNvSpPr txBox="1"/>
          <p:nvPr/>
        </p:nvSpPr>
        <p:spPr>
          <a:xfrm>
            <a:off x="1236372" y="2021983"/>
            <a:ext cx="9144000" cy="923330"/>
          </a:xfrm>
          <a:prstGeom prst="rect">
            <a:avLst/>
          </a:prstGeom>
          <a:noFill/>
        </p:spPr>
        <p:txBody>
          <a:bodyPr wrap="square" rtlCol="0">
            <a:spAutoFit/>
          </a:bodyPr>
          <a:lstStyle/>
          <a:p>
            <a:pPr algn="just"/>
            <a:r>
              <a:rPr lang="en-US" dirty="0"/>
              <a:t>Blender also includes a workable non-linear video editor, which allows you to build movies directly within blender without having to jump to another app. It supports most kinds of transitions and other basic effects you'd expect in a simple video editor.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6214" y="2945313"/>
            <a:ext cx="2857500" cy="3810000"/>
          </a:xfrm>
          <a:prstGeom prst="rect">
            <a:avLst/>
          </a:prstGeom>
        </p:spPr>
      </p:pic>
    </p:spTree>
    <p:extLst>
      <p:ext uri="{BB962C8B-B14F-4D97-AF65-F5344CB8AC3E}">
        <p14:creationId xmlns:p14="http://schemas.microsoft.com/office/powerpoint/2010/main" val="3145600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0172" y="3043931"/>
            <a:ext cx="10515600" cy="1325563"/>
          </a:xfrm>
        </p:spPr>
        <p:txBody>
          <a:bodyPr/>
          <a:lstStyle/>
          <a:p>
            <a:r>
              <a:rPr lang="en-US" dirty="0" smtClean="0"/>
              <a:t>Thanks for your time </a:t>
            </a:r>
            <a:r>
              <a:rPr lang="en-US" dirty="0" smtClean="0">
                <a:sym typeface="Wingdings" panose="05000000000000000000" pitchFamily="2" charset="2"/>
              </a:rPr>
              <a:t></a:t>
            </a:r>
            <a:endParaRPr lang="en-US" dirty="0"/>
          </a:p>
        </p:txBody>
      </p:sp>
    </p:spTree>
    <p:extLst>
      <p:ext uri="{BB962C8B-B14F-4D97-AF65-F5344CB8AC3E}">
        <p14:creationId xmlns:p14="http://schemas.microsoft.com/office/powerpoint/2010/main" val="874212615"/>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TC104033923[[fn=Depth]]</Template>
  <TotalTime>213</TotalTime>
  <Words>345</Words>
  <Application>Microsoft Office PowerPoint</Application>
  <PresentationFormat>Widescreen</PresentationFormat>
  <Paragraphs>46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Adobe Fan Heiti Std B</vt:lpstr>
      <vt:lpstr>Adobe Heiti Std R</vt:lpstr>
      <vt:lpstr>Arial</vt:lpstr>
      <vt:lpstr>Corbel</vt:lpstr>
      <vt:lpstr>Wingdings</vt:lpstr>
      <vt:lpstr>Depth</vt:lpstr>
      <vt:lpstr>Scene Modeling</vt:lpstr>
      <vt:lpstr>3DMAX  </vt:lpstr>
      <vt:lpstr>PowerPoint Presentation</vt:lpstr>
      <vt:lpstr>Output format</vt:lpstr>
      <vt:lpstr>A Real Time 3D Game Engine for 3DMAX</vt:lpstr>
      <vt:lpstr>Game engine in Blender </vt:lpstr>
      <vt:lpstr>Video Editor in Blender</vt:lpstr>
      <vt:lpstr>Thanks for your time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Scene Modeling</dc:title>
  <dc:creator>Me</dc:creator>
  <cp:lastModifiedBy>Me</cp:lastModifiedBy>
  <cp:revision>12</cp:revision>
  <dcterms:created xsi:type="dcterms:W3CDTF">2013-05-08T07:37:47Z</dcterms:created>
  <dcterms:modified xsi:type="dcterms:W3CDTF">2013-05-08T13:22:15Z</dcterms:modified>
</cp:coreProperties>
</file>